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720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2064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0794"/>
            <a:ext cx="5829300" cy="338409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105389"/>
            <a:ext cx="5143500" cy="234681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60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70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17514"/>
            <a:ext cx="1478756" cy="823747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17514"/>
            <a:ext cx="4350544" cy="823747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5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45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23318"/>
            <a:ext cx="5915025" cy="404335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504929"/>
            <a:ext cx="5915025" cy="212630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49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587570"/>
            <a:ext cx="2914650" cy="616741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587570"/>
            <a:ext cx="2914650" cy="616741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582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7516"/>
            <a:ext cx="5915025" cy="18788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382815"/>
            <a:ext cx="2901255" cy="116778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550596"/>
            <a:ext cx="2901255" cy="522239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382815"/>
            <a:ext cx="2915543" cy="116778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550596"/>
            <a:ext cx="2915543" cy="522239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831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68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514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8018"/>
            <a:ext cx="2211884" cy="22680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99540"/>
            <a:ext cx="3471863" cy="690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16079"/>
            <a:ext cx="2211884" cy="540239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242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8018"/>
            <a:ext cx="2211884" cy="22680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99540"/>
            <a:ext cx="3471863" cy="690768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16079"/>
            <a:ext cx="2211884" cy="540239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1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17516"/>
            <a:ext cx="5915025" cy="187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87570"/>
            <a:ext cx="5915025" cy="616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009246"/>
            <a:ext cx="1543050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9E76A-941A-4144-A337-DB4EAA96AEB8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009246"/>
            <a:ext cx="2314575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009246"/>
            <a:ext cx="1543050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D4525-7F86-4137-94CA-3A6BD25BB6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00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467B6F-B60B-8D5E-FB2C-8FC8C1603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47D3D1-0704-6755-4057-144C608BE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C3CA38-D0C6-340E-3637-2CF9EB229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705833" y="1156430"/>
            <a:ext cx="102696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6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公文 洋</dc:creator>
  <cp:lastModifiedBy>公文 洋</cp:lastModifiedBy>
  <cp:revision>1</cp:revision>
  <dcterms:created xsi:type="dcterms:W3CDTF">2022-08-30T10:02:55Z</dcterms:created>
  <dcterms:modified xsi:type="dcterms:W3CDTF">2022-08-30T10:05:14Z</dcterms:modified>
</cp:coreProperties>
</file>