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064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0794"/>
            <a:ext cx="5829300" cy="338409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105389"/>
            <a:ext cx="5143500" cy="234681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6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70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7514"/>
            <a:ext cx="1478756" cy="823747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7514"/>
            <a:ext cx="4350544" cy="823747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45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23318"/>
            <a:ext cx="5915025" cy="40433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04929"/>
            <a:ext cx="5915025" cy="21263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49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87570"/>
            <a:ext cx="2914650" cy="6167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87570"/>
            <a:ext cx="2914650" cy="6167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82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7516"/>
            <a:ext cx="5915025" cy="18788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82815"/>
            <a:ext cx="2901255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50596"/>
            <a:ext cx="2901255" cy="5222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82815"/>
            <a:ext cx="2915543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50596"/>
            <a:ext cx="2915543" cy="5222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3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6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51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9540"/>
            <a:ext cx="3471863" cy="690768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9540"/>
            <a:ext cx="3471863" cy="690768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1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7516"/>
            <a:ext cx="5915025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87570"/>
            <a:ext cx="5915025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9E76A-941A-4144-A337-DB4EAA96AEB8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009246"/>
            <a:ext cx="2314575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4525-7F86-4137-94CA-3A6BD25BB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00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467B6F-B60B-8D5E-FB2C-8FC8C1603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47D3D1-0704-6755-4057-144C608BE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DC3CA38-D0C6-340E-3637-2CF9EB22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705833" y="1156430"/>
            <a:ext cx="1026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公文 洋</dc:creator>
  <cp:lastModifiedBy>公文 洋</cp:lastModifiedBy>
  <cp:revision>1</cp:revision>
  <dcterms:created xsi:type="dcterms:W3CDTF">2022-08-30T10:02:55Z</dcterms:created>
  <dcterms:modified xsi:type="dcterms:W3CDTF">2022-08-30T10:05:14Z</dcterms:modified>
</cp:coreProperties>
</file>